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472" r:id="rId3"/>
    <p:sldId id="475" r:id="rId4"/>
    <p:sldId id="558" r:id="rId5"/>
    <p:sldId id="559" r:id="rId6"/>
    <p:sldId id="546" r:id="rId7"/>
    <p:sldId id="549" r:id="rId8"/>
    <p:sldId id="550" r:id="rId9"/>
    <p:sldId id="551" r:id="rId10"/>
    <p:sldId id="552" r:id="rId11"/>
    <p:sldId id="553" r:id="rId12"/>
    <p:sldId id="561" r:id="rId13"/>
    <p:sldId id="562" r:id="rId14"/>
    <p:sldId id="560" r:id="rId15"/>
    <p:sldId id="556" r:id="rId16"/>
    <p:sldId id="547" r:id="rId17"/>
    <p:sldId id="495" r:id="rId18"/>
    <p:sldId id="496"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Slab"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22-09-2022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9/22/2022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837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9/22/2022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9/22/2022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cs typeface="Arial" panose="020B0604020202020204" pitchFamily="34" charset="0"/>
              </a:rPr>
              <a:t>Topic: Directional Analytics for </a:t>
            </a:r>
            <a:br>
              <a:rPr lang="en-US" sz="2800" b="1" dirty="0">
                <a:solidFill>
                  <a:schemeClr val="accent2"/>
                </a:solidFill>
                <a:cs typeface="Arial" panose="020B0604020202020204" pitchFamily="34" charset="0"/>
              </a:rPr>
            </a:br>
            <a:r>
              <a:rPr lang="en-US" sz="2800" b="1" dirty="0">
                <a:solidFill>
                  <a:schemeClr val="accent2"/>
                </a:solidFill>
                <a:cs typeface="Arial" panose="020B0604020202020204" pitchFamily="34" charset="0"/>
              </a:rPr>
              <a:t>Day Trading in Stock Market</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a:solidFill>
                  <a:schemeClr val="bg1"/>
                </a:solidFill>
                <a:latin typeface="+mj-lt"/>
                <a:cs typeface="Arial" panose="020B0604020202020204" pitchFamily="34" charset="0"/>
              </a:rPr>
              <a:t>Name of the Presenter(s)</a:t>
            </a:r>
          </a:p>
          <a:p>
            <a:r>
              <a:rPr lang="en-US" sz="2000"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Batch:MBA06</a:t>
            </a:r>
          </a:p>
          <a:p>
            <a:pPr algn="l"/>
            <a:r>
              <a:rPr lang="en-IN" sz="2000" b="1" dirty="0">
                <a:solidFill>
                  <a:schemeClr val="bg2"/>
                </a:solidFill>
              </a:rPr>
              <a:t>Trimester: FIFTH TRIMESTER</a:t>
            </a:r>
            <a:endParaRPr lang="en-US" sz="2000" dirty="0">
              <a:solidFill>
                <a:schemeClr val="bg2"/>
              </a:solidFill>
            </a:endParaRPr>
          </a:p>
          <a:p>
            <a:pPr algn="l"/>
            <a:r>
              <a:rPr lang="en-IN" sz="2000" b="1" dirty="0">
                <a:solidFill>
                  <a:schemeClr val="bg2"/>
                </a:solidFill>
              </a:rPr>
              <a:t>SRN: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solidFill>
                  <a:srgbClr val="595959"/>
                </a:solidFill>
              </a:rPr>
              <a:t>Date:11/9/2022</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val="423338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val="22683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Short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less than -0.5%, the direction of the closing price is treated as Negative and suitable for Short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non-negative and not suitable for Short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444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a:t>
            </a:r>
            <a:r>
              <a:rPr lang="en-IN" dirty="0">
                <a:latin typeface="Times New Roman" panose="02020603050405020304" pitchFamily="18" charset="0"/>
                <a:ea typeface="Times New Roman" panose="02020603050405020304" pitchFamily="18" charset="0"/>
              </a:rPr>
              <a:t>more</a:t>
            </a:r>
            <a:r>
              <a:rPr lang="en-IN" sz="1800" dirty="0">
                <a:effectLst/>
                <a:latin typeface="Times New Roman" panose="02020603050405020304" pitchFamily="18" charset="0"/>
                <a:ea typeface="Times New Roman" panose="02020603050405020304" pitchFamily="18" charset="0"/>
              </a:rPr>
              <a:t> than 0.5%, the direction of the closing price is treated as Positive and suitable for Long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non-positive and not suitable for Long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491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val="312600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283269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a:p>
            <a:endParaRPr lang="en-US" dirty="0"/>
          </a:p>
          <a:p>
            <a:endParaRPr lang="en-US" dirty="0"/>
          </a:p>
          <a:p>
            <a:r>
              <a:rPr lang="en-US" dirty="0"/>
              <a:t>ROC AUC SCORE</a:t>
            </a:r>
          </a:p>
        </p:txBody>
      </p:sp>
    </p:spTree>
    <p:extLst>
      <p:ext uri="{BB962C8B-B14F-4D97-AF65-F5344CB8AC3E}">
        <p14:creationId xmlns:p14="http://schemas.microsoft.com/office/powerpoint/2010/main" val="23914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direction of the closing price determine the extent of accuracy of Modelling predictions.</a:t>
            </a:r>
          </a:p>
        </p:txBody>
      </p:sp>
      <p:sp>
        <p:nvSpPr>
          <p:cNvPr id="14" name="TextBox 13">
            <a:extLst>
              <a:ext uri="{FF2B5EF4-FFF2-40B4-BE49-F238E27FC236}">
                <a16:creationId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6 days 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a16="http://schemas.microsoft.com/office/drawing/2014/main" id="{6F468F33-975A-4F12-9B91-E1CA4C6400CC}"/>
              </a:ext>
            </a:extLst>
          </p:cNvPr>
          <p:cNvSpPr txBox="1"/>
          <p:nvPr/>
        </p:nvSpPr>
        <p:spPr>
          <a:xfrm>
            <a:off x="5595110" y="3706824"/>
            <a:ext cx="6096000" cy="2585323"/>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7th and 8th day closing price.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0.7%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,1%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and 1.5%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235650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10 days and 14 days consecutively and steps are repeated for confirmation of the results obtained.</a:t>
            </a:r>
          </a:p>
        </p:txBody>
      </p:sp>
      <p:sp>
        <p:nvSpPr>
          <p:cNvPr id="11" name="TextBox 10">
            <a:extLst>
              <a:ext uri="{FF2B5EF4-FFF2-40B4-BE49-F238E27FC236}">
                <a16:creationId xmlns:a16="http://schemas.microsoft.com/office/drawing/2014/main" id="{1B7467D0-0611-4C25-8CB9-00161047F8D3}"/>
              </a:ext>
            </a:extLst>
          </p:cNvPr>
          <p:cNvSpPr txBox="1"/>
          <p:nvPr/>
        </p:nvSpPr>
        <p:spPr>
          <a:xfrm>
            <a:off x="5261113" y="3429000"/>
            <a:ext cx="6215267" cy="2308324"/>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momentum indicators, trend indicators, volatility indicators, volume indicators utilized as feature variables 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Open price, High price, low price, close price and volume for the stock under consideration utilized to derive feature variables from Technical indicators. </a:t>
            </a:r>
          </a:p>
        </p:txBody>
      </p:sp>
      <p:sp>
        <p:nvSpPr>
          <p:cNvPr id="12" name="TextBox 11">
            <a:extLst>
              <a:ext uri="{FF2B5EF4-FFF2-40B4-BE49-F238E27FC236}">
                <a16:creationId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val="201385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difference between 7th and 8th day Closing price 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p14="http://schemas.microsoft.com/office/powerpoint/2010/main" val="13259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change.0.7% difference,1%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56688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val="39308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0.7% or more, the direction of the closing price can be made as positive. If the 12th day 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val="136559624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3551</TotalTime>
  <Words>2538</Words>
  <Application>Microsoft Office PowerPoint</Application>
  <PresentationFormat>Widescreen</PresentationFormat>
  <Paragraphs>151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Roboto Slab</vt:lpstr>
      <vt:lpstr>Times New Roman</vt:lpstr>
      <vt:lpstr>Calibri</vt:lpstr>
      <vt:lpstr>arial</vt:lpstr>
      <vt:lpstr>Office Theme</vt:lpstr>
      <vt:lpstr>Topic: Directional Analytics for  Day Trading in Stock Market </vt:lpstr>
      <vt:lpstr>Introduction </vt:lpstr>
      <vt:lpstr>Problem Statement</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513</cp:revision>
  <dcterms:created xsi:type="dcterms:W3CDTF">2020-01-23T06:03:51Z</dcterms:created>
  <dcterms:modified xsi:type="dcterms:W3CDTF">2022-09-22T06:47:13Z</dcterms:modified>
</cp:coreProperties>
</file>